
<file path=[Content_Types].xml><?xml version="1.0" encoding="utf-8"?>
<Types xmlns="http://schemas.openxmlformats.org/package/2006/content-types">
  <Default Extension="png" ContentType="image/png"/>
  <Default Extension="jpeg" ContentType="image/jpe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</p:sldMasterIdLst>
  <p:notesMasterIdLst>
    <p:notesMasterId r:id="rId40"/>
  </p:notesMasterIdLst>
  <p:sldIdLst>
    <p:sldId id="572" r:id="rId5"/>
    <p:sldId id="315" r:id="rId6"/>
    <p:sldId id="503" r:id="rId7"/>
    <p:sldId id="594" r:id="rId8"/>
    <p:sldId id="598" r:id="rId9"/>
    <p:sldId id="597" r:id="rId10"/>
    <p:sldId id="600" r:id="rId11"/>
    <p:sldId id="601" r:id="rId12"/>
    <p:sldId id="602" r:id="rId13"/>
    <p:sldId id="595" r:id="rId14"/>
    <p:sldId id="627" r:id="rId15"/>
    <p:sldId id="599" r:id="rId16"/>
    <p:sldId id="603" r:id="rId17"/>
    <p:sldId id="596" r:id="rId18"/>
    <p:sldId id="604" r:id="rId19"/>
    <p:sldId id="607" r:id="rId20"/>
    <p:sldId id="606" r:id="rId21"/>
    <p:sldId id="605" r:id="rId22"/>
    <p:sldId id="628" r:id="rId23"/>
    <p:sldId id="319" r:id="rId24"/>
    <p:sldId id="459" r:id="rId25"/>
    <p:sldId id="474" r:id="rId26"/>
    <p:sldId id="475" r:id="rId27"/>
    <p:sldId id="460" r:id="rId28"/>
    <p:sldId id="478" r:id="rId29"/>
    <p:sldId id="548" r:id="rId30"/>
    <p:sldId id="561" r:id="rId31"/>
    <p:sldId id="507" r:id="rId32"/>
    <p:sldId id="467" r:id="rId33"/>
    <p:sldId id="537" r:id="rId34"/>
    <p:sldId id="538" r:id="rId35"/>
    <p:sldId id="485" r:id="rId36"/>
    <p:sldId id="486" r:id="rId37"/>
    <p:sldId id="544" r:id="rId38"/>
    <p:sldId id="539" r:id="rId39"/>
  </p:sldIdLst>
  <p:sldSz cx="12189460" cy="68580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3" Type="http://schemas.openxmlformats.org/officeDocument/2006/relationships/tableStyles" Target="tableStyles.xml"/><Relationship Id="rId42" Type="http://schemas.openxmlformats.org/officeDocument/2006/relationships/viewProps" Target="viewProps.xml"/><Relationship Id="rId41" Type="http://schemas.openxmlformats.org/officeDocument/2006/relationships/presProps" Target="presProps.xml"/><Relationship Id="rId40" Type="http://schemas.openxmlformats.org/officeDocument/2006/relationships/notesMaster" Target="notesMasters/notesMaster1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hyperlink" Target="&#37325;&#24198;&#20844;&#20132;&#36710;&#22368;&#27743;&#20107;&#25925;&#21407;&#22240;&#26597;&#26126;&#65292;&#22899;&#20056;&#23458;&#19982;&#39550;&#39542;&#21592;&#20114;&#27572;&#24341;&#21457;&#65281;.mp4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GIF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png"/><Relationship Id="rId2" Type="http://schemas.openxmlformats.org/officeDocument/2006/relationships/image" Target="../media/image6.GIF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9.png"/><Relationship Id="rId3" Type="http://schemas.openxmlformats.org/officeDocument/2006/relationships/image" Target="../media/image1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6.GI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